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5" r:id="rId1"/>
    <p:sldMasterId id="2147484223" r:id="rId2"/>
  </p:sldMasterIdLst>
  <p:notesMasterIdLst>
    <p:notesMasterId r:id="rId13"/>
  </p:notesMasterIdLst>
  <p:handoutMasterIdLst>
    <p:handoutMasterId r:id="rId14"/>
  </p:handoutMasterIdLst>
  <p:sldIdLst>
    <p:sldId id="257" r:id="rId3"/>
    <p:sldId id="416" r:id="rId4"/>
    <p:sldId id="419" r:id="rId5"/>
    <p:sldId id="414" r:id="rId6"/>
    <p:sldId id="415" r:id="rId7"/>
    <p:sldId id="417" r:id="rId8"/>
    <p:sldId id="418" r:id="rId9"/>
    <p:sldId id="405" r:id="rId10"/>
    <p:sldId id="413" r:id="rId11"/>
    <p:sldId id="420" r:id="rId12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F271C"/>
    <a:srgbClr val="663300"/>
    <a:srgbClr val="8B7F55"/>
    <a:srgbClr val="00B0F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251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pPr>
              <a:defRPr/>
            </a:pPr>
            <a:fld id="{AD44571D-83C1-4B99-A596-D8EDBD72094E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pPr>
              <a:defRPr/>
            </a:pPr>
            <a:fld id="{4E4DA01C-3327-4DA0-8C04-0CE2570C35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9197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 smtClean="0"/>
            </a:lvl1pPr>
          </a:lstStyle>
          <a:p>
            <a:pPr>
              <a:defRPr/>
            </a:pPr>
            <a:fld id="{D243C190-AC09-4AC3-887D-E1576250053D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39838"/>
            <a:ext cx="4465637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2" tIns="45496" rIns="90992" bIns="4549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0992" tIns="45496" rIns="90992" bIns="45496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FB7A9B0-0777-4F2F-9433-61F33C1CBB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7725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AF622F-CE22-402C-ACAE-63F9F8887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D54FD-1732-44EE-8E1E-A6C152538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B0E929-9BC8-41CF-B87B-581EA7E233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55BD8-4494-4046-AD28-A5281F38F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68C567-571C-44AA-BE0B-F708528E0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3B88-026F-4808-B3A1-EC1D970741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6ED447-BC54-4A0E-9BA2-87D9B920DC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3AA1B5-BEE1-49E2-9845-B4AC887FE5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CC933C-2A97-434B-AECA-6BD056E17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37AA-7395-42ED-A8A3-BCB73CE7A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453C3-ED47-4095-B7A2-7CDC78C0C0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AF622F-CE22-402C-ACAE-63F9F8887B6F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9292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D54FD-1732-44EE-8E1E-A6C152538EC3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6778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B0E929-9BC8-41CF-B87B-581EA7E233F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63285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55BD8-4494-4046-AD28-A5281F38F690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541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68C567-571C-44AA-BE0B-F708528E0D05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37658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3B88-026F-4808-B3A1-EC1D970741BD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542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6ED447-BC54-4A0E-9BA2-87D9B920DC65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8873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3AA1B5-BEE1-49E2-9845-B4AC887FE549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7295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prstClr val="black"/>
              </a:solidFill>
              <a:latin typeface="Gill Sans MT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CC933C-2A97-434B-AECA-6BD056E17C85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33973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37AA-7395-42ED-A8A3-BCB73CE7A2BC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53187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453C3-ED47-4095-B7A2-7CDC78C0C0ED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8531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A56A9BFA-0534-4EDF-85E7-C609ACC8FA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  <p:sldLayoutId id="2147484216" r:id="rId2"/>
    <p:sldLayoutId id="2147484218" r:id="rId3"/>
    <p:sldLayoutId id="2147484215" r:id="rId4"/>
    <p:sldLayoutId id="2147484219" r:id="rId5"/>
    <p:sldLayoutId id="2147484214" r:id="rId6"/>
    <p:sldLayoutId id="2147484220" r:id="rId7"/>
    <p:sldLayoutId id="2147484221" r:id="rId8"/>
    <p:sldLayoutId id="2147484222" r:id="rId9"/>
    <p:sldLayoutId id="2147484213" r:id="rId10"/>
    <p:sldLayoutId id="21474842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A56A9BFA-0534-4EDF-85E7-C609ACC8FA26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695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idx="1"/>
          </p:nvPr>
        </p:nvSpPr>
        <p:spPr>
          <a:xfrm>
            <a:off x="467544" y="2420888"/>
            <a:ext cx="8424936" cy="3888432"/>
          </a:xfrm>
        </p:spPr>
        <p:txBody>
          <a:bodyPr>
            <a:prstTxWarp prst="textPlain">
              <a:avLst/>
            </a:prstTxWarp>
          </a:bodyPr>
          <a:lstStyle/>
          <a:p>
            <a:pPr algn="ctr">
              <a:buFont typeface="Wingdings 2" pitchFamily="18" charset="2"/>
              <a:buNone/>
              <a:defRPr/>
            </a:pPr>
            <a:r>
              <a:rPr lang="ru-RU" sz="44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Государственные символы Республики Беларусь – символы суверенитета и независимости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44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(к 30-летию принятия) </a:t>
            </a:r>
            <a:endParaRPr lang="ru-RU" sz="44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6148" y="116632"/>
            <a:ext cx="1507940" cy="2306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471;p76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2762512" cy="341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oogle Shape;476;p77"/>
          <p:cNvPicPr preferRelativeResize="0"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0648"/>
            <a:ext cx="3121492" cy="339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oogle Shape;481;p78"/>
          <p:cNvPicPr preferRelativeResize="0"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2866" y="116632"/>
            <a:ext cx="3061133" cy="339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73016"/>
            <a:ext cx="3016590" cy="301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1760"/>
            <a:ext cx="1800200" cy="241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57422" y="5572140"/>
            <a:ext cx="64180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+mn-lt"/>
              </a:rPr>
              <a:t>Волков</a:t>
            </a:r>
          </a:p>
          <a:p>
            <a:r>
              <a:rPr lang="ru-RU" sz="2800" b="1" dirty="0" smtClean="0">
                <a:latin typeface="+mn-lt"/>
              </a:rPr>
              <a:t>Валентин Викторович</a:t>
            </a:r>
            <a:endParaRPr lang="ru-RU" sz="2800" b="1" dirty="0">
              <a:latin typeface="+mn-lt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7382"/>
            <a:ext cx="4761818" cy="518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491;p80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642" b="14345"/>
          <a:stretch>
            <a:fillRect/>
          </a:stretch>
        </p:blipFill>
        <p:spPr bwMode="auto">
          <a:xfrm>
            <a:off x="179512" y="1340768"/>
            <a:ext cx="8842214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378;p58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502" b="12495"/>
          <a:stretch>
            <a:fillRect/>
          </a:stretch>
        </p:blipFill>
        <p:spPr bwMode="auto">
          <a:xfrm>
            <a:off x="0" y="1357297"/>
            <a:ext cx="9144000" cy="5500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25144"/>
            <a:ext cx="3709412" cy="1854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20888"/>
            <a:ext cx="3832820" cy="191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8640"/>
            <a:ext cx="3709411" cy="1854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25336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01415"/>
            <a:ext cx="6184726" cy="3085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390599"/>
            <a:ext cx="56166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smtClean="0">
                <a:latin typeface="+mn-lt"/>
              </a:rPr>
              <a:t>Гусев Николай </a:t>
            </a:r>
            <a:r>
              <a:rPr lang="ru-RU" sz="4000" b="1" dirty="0" smtClean="0">
                <a:latin typeface="+mn-lt"/>
              </a:rPr>
              <a:t>Иванович</a:t>
            </a: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394;p61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2" r="2052"/>
          <a:stretch>
            <a:fillRect/>
          </a:stretch>
        </p:blipFill>
        <p:spPr bwMode="auto">
          <a:xfrm>
            <a:off x="500034" y="1268760"/>
            <a:ext cx="8197358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452320" y="5229200"/>
            <a:ext cx="15121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F271C"/>
                </a:solidFill>
                <a:latin typeface="Arial" pitchFamily="34" charset="0"/>
              </a:rPr>
              <a:t>НАСТОЯЩЕЕ ВРЕМЯ</a:t>
            </a:r>
            <a:endParaRPr lang="ru-RU" sz="2400" b="1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4F271C"/>
              </a:solidFill>
              <a:latin typeface="Arial" pitchFamily="34" charset="0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534679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29322" y="857232"/>
            <a:ext cx="307180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Мы, </a:t>
            </a:r>
            <a:r>
              <a:rPr lang="ru-RU" sz="1200" dirty="0" err="1" smtClean="0"/>
              <a:t>беларусы</a:t>
            </a:r>
            <a:r>
              <a:rPr lang="ru-RU" sz="1200" dirty="0" smtClean="0"/>
              <a:t>, </a:t>
            </a:r>
            <a:r>
              <a:rPr lang="ru-RU" sz="1200" dirty="0" err="1" smtClean="0"/>
              <a:t>з</a:t>
            </a:r>
            <a:r>
              <a:rPr lang="ru-RU" sz="1200" dirty="0" smtClean="0"/>
              <a:t> </a:t>
            </a:r>
            <a:r>
              <a:rPr lang="ru-RU" sz="1200" dirty="0" err="1" smtClean="0"/>
              <a:t>братняю</a:t>
            </a:r>
            <a:r>
              <a:rPr lang="ru-RU" sz="1200" dirty="0" smtClean="0"/>
              <a:t> </a:t>
            </a:r>
            <a:r>
              <a:rPr lang="ru-RU" sz="1200" dirty="0" err="1" smtClean="0"/>
              <a:t>Руссю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Разам </a:t>
            </a:r>
            <a:r>
              <a:rPr lang="ru-RU" sz="1200" dirty="0" err="1" smtClean="0"/>
              <a:t>шукалі</a:t>
            </a:r>
            <a:r>
              <a:rPr lang="ru-RU" sz="1200" dirty="0" smtClean="0"/>
              <a:t> к </a:t>
            </a:r>
            <a:r>
              <a:rPr lang="ru-RU" sz="1200" dirty="0" err="1" smtClean="0"/>
              <a:t>шчасцю</a:t>
            </a:r>
            <a:r>
              <a:rPr lang="ru-RU" sz="1200" dirty="0" smtClean="0"/>
              <a:t> </a:t>
            </a:r>
            <a:r>
              <a:rPr lang="ru-RU" sz="1200" dirty="0" err="1" smtClean="0"/>
              <a:t>дарог</a:t>
            </a:r>
            <a:r>
              <a:rPr lang="ru-RU" sz="1200" dirty="0" smtClean="0"/>
              <a:t>.</a:t>
            </a:r>
            <a:br>
              <a:rPr lang="ru-RU" sz="1200" dirty="0" smtClean="0"/>
            </a:br>
            <a:r>
              <a:rPr lang="ru-RU" sz="1200" dirty="0" smtClean="0"/>
              <a:t>У </a:t>
            </a:r>
            <a:r>
              <a:rPr lang="ru-RU" sz="1200" dirty="0" err="1" smtClean="0"/>
              <a:t>бітвах</a:t>
            </a:r>
            <a:r>
              <a:rPr lang="ru-RU" sz="1200" dirty="0" smtClean="0"/>
              <a:t> за волю, у </a:t>
            </a:r>
            <a:r>
              <a:rPr lang="ru-RU" sz="1200" dirty="0" err="1" smtClean="0"/>
              <a:t>бітвах</a:t>
            </a:r>
            <a:r>
              <a:rPr lang="ru-RU" sz="1200" dirty="0" smtClean="0"/>
              <a:t> за долю</a:t>
            </a:r>
            <a:br>
              <a:rPr lang="ru-RU" sz="1200" dirty="0" smtClean="0"/>
            </a:br>
            <a:r>
              <a:rPr lang="ru-RU" sz="1200" dirty="0" smtClean="0"/>
              <a:t>З ёй </a:t>
            </a:r>
            <a:r>
              <a:rPr lang="ru-RU" sz="1200" dirty="0" err="1" smtClean="0"/>
              <a:t>здабылі</a:t>
            </a:r>
            <a:r>
              <a:rPr lang="ru-RU" sz="1200" dirty="0" smtClean="0"/>
              <a:t> мы </a:t>
            </a:r>
            <a:r>
              <a:rPr lang="ru-RU" sz="1200" dirty="0" err="1" smtClean="0"/>
              <a:t>сцяг</a:t>
            </a:r>
            <a:r>
              <a:rPr lang="ru-RU" sz="1200" dirty="0" smtClean="0"/>
              <a:t> </a:t>
            </a:r>
            <a:r>
              <a:rPr lang="ru-RU" sz="1200" dirty="0" err="1" smtClean="0"/>
              <a:t>перамог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Нас </a:t>
            </a:r>
            <a:r>
              <a:rPr lang="ru-RU" sz="1200" dirty="0" err="1" smtClean="0"/>
              <a:t>аб’яднала</a:t>
            </a:r>
            <a:r>
              <a:rPr lang="ru-RU" sz="1200" dirty="0" smtClean="0"/>
              <a:t> </a:t>
            </a:r>
            <a:r>
              <a:rPr lang="ru-RU" sz="1200" dirty="0" err="1" smtClean="0"/>
              <a:t>Леніна</a:t>
            </a:r>
            <a:r>
              <a:rPr lang="ru-RU" sz="1200" dirty="0" smtClean="0"/>
              <a:t> </a:t>
            </a:r>
            <a:r>
              <a:rPr lang="ru-RU" sz="1200" dirty="0" err="1" smtClean="0"/>
              <a:t>імя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err="1" smtClean="0"/>
              <a:t>Партыя</a:t>
            </a:r>
            <a:r>
              <a:rPr lang="ru-RU" sz="1200" dirty="0" smtClean="0"/>
              <a:t> к </a:t>
            </a:r>
            <a:r>
              <a:rPr lang="ru-RU" sz="1200" dirty="0" err="1" smtClean="0"/>
              <a:t>шчасцю</a:t>
            </a:r>
            <a:r>
              <a:rPr lang="ru-RU" sz="1200" dirty="0" smtClean="0"/>
              <a:t> </a:t>
            </a:r>
            <a:r>
              <a:rPr lang="ru-RU" sz="1200" dirty="0" err="1" smtClean="0"/>
              <a:t>вядзе</a:t>
            </a:r>
            <a:r>
              <a:rPr lang="ru-RU" sz="1200" dirty="0" smtClean="0"/>
              <a:t> нас у </a:t>
            </a:r>
            <a:r>
              <a:rPr lang="ru-RU" sz="1200" dirty="0" err="1" smtClean="0"/>
              <a:t>паход</a:t>
            </a:r>
            <a:r>
              <a:rPr lang="ru-RU" sz="1200" dirty="0" smtClean="0"/>
              <a:t>.</a:t>
            </a:r>
            <a:br>
              <a:rPr lang="ru-RU" sz="1200" dirty="0" smtClean="0"/>
            </a:br>
            <a:r>
              <a:rPr lang="ru-RU" sz="1200" dirty="0" err="1" smtClean="0"/>
              <a:t>Партыі</a:t>
            </a:r>
            <a:r>
              <a:rPr lang="ru-RU" sz="1200" dirty="0" smtClean="0"/>
              <a:t> слава! Слава </a:t>
            </a:r>
            <a:r>
              <a:rPr lang="ru-RU" sz="1200" dirty="0" err="1" smtClean="0"/>
              <a:t>Радзіме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>Слава </a:t>
            </a:r>
            <a:r>
              <a:rPr lang="ru-RU" sz="1200" dirty="0" err="1" smtClean="0"/>
              <a:t>табе</a:t>
            </a:r>
            <a:r>
              <a:rPr lang="ru-RU" sz="1200" dirty="0" smtClean="0"/>
              <a:t>, </a:t>
            </a:r>
            <a:r>
              <a:rPr lang="ru-RU" sz="1200" dirty="0" err="1" smtClean="0"/>
              <a:t>беларускі</a:t>
            </a:r>
            <a:r>
              <a:rPr lang="ru-RU" sz="1200" dirty="0" smtClean="0"/>
              <a:t> народ!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err="1" smtClean="0"/>
              <a:t>Сілы</a:t>
            </a:r>
            <a:r>
              <a:rPr lang="ru-RU" sz="1200" dirty="0" smtClean="0"/>
              <a:t> </a:t>
            </a:r>
            <a:r>
              <a:rPr lang="ru-RU" sz="1200" dirty="0" err="1" smtClean="0"/>
              <a:t>гартуе</a:t>
            </a:r>
            <a:r>
              <a:rPr lang="ru-RU" sz="1200" dirty="0" smtClean="0"/>
              <a:t> люд </a:t>
            </a:r>
            <a:r>
              <a:rPr lang="ru-RU" sz="1200" dirty="0" err="1" smtClean="0"/>
              <a:t>Беларусі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У </a:t>
            </a:r>
            <a:r>
              <a:rPr lang="ru-RU" sz="1200" dirty="0" err="1" smtClean="0"/>
              <a:t>братнім</a:t>
            </a:r>
            <a:r>
              <a:rPr lang="ru-RU" sz="1200" dirty="0" smtClean="0"/>
              <a:t> </a:t>
            </a:r>
            <a:r>
              <a:rPr lang="ru-RU" sz="1200" dirty="0" err="1" smtClean="0"/>
              <a:t>саюзе</a:t>
            </a:r>
            <a:r>
              <a:rPr lang="ru-RU" sz="1200" dirty="0" smtClean="0"/>
              <a:t>, </a:t>
            </a:r>
            <a:r>
              <a:rPr lang="ru-RU" sz="1200" dirty="0" err="1" smtClean="0"/>
              <a:t>у</a:t>
            </a:r>
            <a:r>
              <a:rPr lang="ru-RU" sz="1200" dirty="0" smtClean="0"/>
              <a:t> </a:t>
            </a:r>
            <a:r>
              <a:rPr lang="ru-RU" sz="1200" dirty="0" err="1" smtClean="0"/>
              <a:t>мужнай</a:t>
            </a:r>
            <a:r>
              <a:rPr lang="ru-RU" sz="1200" dirty="0" smtClean="0"/>
              <a:t> </a:t>
            </a:r>
            <a:r>
              <a:rPr lang="ru-RU" sz="1200" dirty="0" err="1" smtClean="0"/>
              <a:t>сям’і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Вечна мы </a:t>
            </a:r>
            <a:r>
              <a:rPr lang="ru-RU" sz="1200" dirty="0" err="1" smtClean="0"/>
              <a:t>будзем</a:t>
            </a:r>
            <a:r>
              <a:rPr lang="ru-RU" sz="1200" dirty="0" smtClean="0"/>
              <a:t>, </a:t>
            </a:r>
            <a:r>
              <a:rPr lang="ru-RU" sz="1200" dirty="0" err="1" smtClean="0"/>
              <a:t>вольныя</a:t>
            </a:r>
            <a:r>
              <a:rPr lang="ru-RU" sz="1200" dirty="0" smtClean="0"/>
              <a:t> </a:t>
            </a:r>
            <a:r>
              <a:rPr lang="ru-RU" sz="1200" dirty="0" err="1" smtClean="0"/>
              <a:t>людзі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err="1" smtClean="0"/>
              <a:t>Жыць</a:t>
            </a:r>
            <a:r>
              <a:rPr lang="ru-RU" sz="1200" dirty="0" smtClean="0"/>
              <a:t> на </a:t>
            </a:r>
            <a:r>
              <a:rPr lang="ru-RU" sz="1200" dirty="0" err="1" smtClean="0"/>
              <a:t>шчаслівай</a:t>
            </a:r>
            <a:r>
              <a:rPr lang="ru-RU" sz="1200" dirty="0" smtClean="0"/>
              <a:t>, </a:t>
            </a:r>
            <a:r>
              <a:rPr lang="ru-RU" sz="1200" dirty="0" err="1" smtClean="0"/>
              <a:t>вольнай</a:t>
            </a:r>
            <a:r>
              <a:rPr lang="ru-RU" sz="1200" dirty="0" smtClean="0"/>
              <a:t> </a:t>
            </a:r>
            <a:r>
              <a:rPr lang="ru-RU" sz="1200" dirty="0" err="1" smtClean="0"/>
              <a:t>зямлі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Нас </a:t>
            </a:r>
            <a:r>
              <a:rPr lang="ru-RU" sz="1200" dirty="0" err="1" smtClean="0"/>
              <a:t>аб’яднала</a:t>
            </a:r>
            <a:r>
              <a:rPr lang="ru-RU" sz="1200" dirty="0" smtClean="0"/>
              <a:t> </a:t>
            </a:r>
            <a:r>
              <a:rPr lang="ru-RU" sz="1200" dirty="0" err="1" smtClean="0"/>
              <a:t>Леніна</a:t>
            </a:r>
            <a:r>
              <a:rPr lang="ru-RU" sz="1200" dirty="0" smtClean="0"/>
              <a:t> </a:t>
            </a:r>
            <a:r>
              <a:rPr lang="ru-RU" sz="1200" dirty="0" err="1" smtClean="0"/>
              <a:t>імя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err="1" smtClean="0"/>
              <a:t>Партыя</a:t>
            </a:r>
            <a:r>
              <a:rPr lang="ru-RU" sz="1200" dirty="0" smtClean="0"/>
              <a:t> к </a:t>
            </a:r>
            <a:r>
              <a:rPr lang="ru-RU" sz="1200" dirty="0" err="1" smtClean="0"/>
              <a:t>шчасцю</a:t>
            </a:r>
            <a:r>
              <a:rPr lang="ru-RU" sz="1200" dirty="0" smtClean="0"/>
              <a:t> </a:t>
            </a:r>
            <a:r>
              <a:rPr lang="ru-RU" sz="1200" dirty="0" err="1" smtClean="0"/>
              <a:t>вядзе</a:t>
            </a:r>
            <a:r>
              <a:rPr lang="ru-RU" sz="1200" dirty="0" smtClean="0"/>
              <a:t> нас у </a:t>
            </a:r>
            <a:r>
              <a:rPr lang="ru-RU" sz="1200" dirty="0" err="1" smtClean="0"/>
              <a:t>паход</a:t>
            </a:r>
            <a:r>
              <a:rPr lang="ru-RU" sz="1200" dirty="0" smtClean="0"/>
              <a:t>.</a:t>
            </a:r>
            <a:br>
              <a:rPr lang="ru-RU" sz="1200" dirty="0" smtClean="0"/>
            </a:br>
            <a:r>
              <a:rPr lang="ru-RU" sz="1200" dirty="0" err="1" smtClean="0"/>
              <a:t>Партыі</a:t>
            </a:r>
            <a:r>
              <a:rPr lang="ru-RU" sz="1200" dirty="0" smtClean="0"/>
              <a:t> слава! Слава </a:t>
            </a:r>
            <a:r>
              <a:rPr lang="ru-RU" sz="1200" dirty="0" err="1" smtClean="0"/>
              <a:t>Радзіме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>Слава </a:t>
            </a:r>
            <a:r>
              <a:rPr lang="ru-RU" sz="1200" dirty="0" err="1" smtClean="0"/>
              <a:t>табе</a:t>
            </a:r>
            <a:r>
              <a:rPr lang="ru-RU" sz="1200" dirty="0" smtClean="0"/>
              <a:t>, наш </a:t>
            </a:r>
            <a:r>
              <a:rPr lang="ru-RU" sz="1200" dirty="0" err="1" smtClean="0"/>
              <a:t>свабодны</a:t>
            </a:r>
            <a:r>
              <a:rPr lang="ru-RU" sz="1200" dirty="0" smtClean="0"/>
              <a:t> народ!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Дружба </a:t>
            </a:r>
            <a:r>
              <a:rPr lang="ru-RU" sz="1200" dirty="0" err="1" smtClean="0"/>
              <a:t>народаў</a:t>
            </a:r>
            <a:r>
              <a:rPr lang="ru-RU" sz="1200" dirty="0" smtClean="0"/>
              <a:t> — </a:t>
            </a:r>
            <a:r>
              <a:rPr lang="ru-RU" sz="1200" dirty="0" err="1" smtClean="0"/>
              <a:t>сіла</a:t>
            </a:r>
            <a:r>
              <a:rPr lang="ru-RU" sz="1200" dirty="0" smtClean="0"/>
              <a:t> </a:t>
            </a:r>
            <a:r>
              <a:rPr lang="ru-RU" sz="1200" dirty="0" err="1" smtClean="0"/>
              <a:t>народаў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smtClean="0"/>
              <a:t>К </a:t>
            </a:r>
            <a:r>
              <a:rPr lang="ru-RU" sz="1200" dirty="0" err="1" smtClean="0"/>
              <a:t>шчасцю</a:t>
            </a:r>
            <a:r>
              <a:rPr lang="ru-RU" sz="1200" dirty="0" smtClean="0"/>
              <a:t> </a:t>
            </a:r>
            <a:r>
              <a:rPr lang="ru-RU" sz="1200" dirty="0" err="1" smtClean="0"/>
              <a:t>працоўных</a:t>
            </a:r>
            <a:r>
              <a:rPr lang="ru-RU" sz="1200" dirty="0" smtClean="0"/>
              <a:t> </a:t>
            </a:r>
            <a:r>
              <a:rPr lang="ru-RU" sz="1200" dirty="0" err="1" smtClean="0"/>
              <a:t>сонечны</a:t>
            </a:r>
            <a:r>
              <a:rPr lang="ru-RU" sz="1200" dirty="0" smtClean="0"/>
              <a:t> шлях</a:t>
            </a:r>
            <a:br>
              <a:rPr lang="ru-RU" sz="1200" dirty="0" smtClean="0"/>
            </a:br>
            <a:r>
              <a:rPr lang="ru-RU" sz="1200" dirty="0" smtClean="0"/>
              <a:t>Горда ж </a:t>
            </a:r>
            <a:r>
              <a:rPr lang="ru-RU" sz="1200" dirty="0" err="1" smtClean="0"/>
              <a:t>узвіся</a:t>
            </a:r>
            <a:r>
              <a:rPr lang="ru-RU" sz="1200" dirty="0" smtClean="0"/>
              <a:t> </a:t>
            </a:r>
            <a:r>
              <a:rPr lang="ru-RU" sz="1200" dirty="0" err="1" smtClean="0"/>
              <a:t>ў</a:t>
            </a:r>
            <a:r>
              <a:rPr lang="ru-RU" sz="1200" dirty="0" smtClean="0"/>
              <a:t> </a:t>
            </a:r>
            <a:r>
              <a:rPr lang="ru-RU" sz="1200" dirty="0" err="1" smtClean="0"/>
              <a:t>светлыя</a:t>
            </a:r>
            <a:r>
              <a:rPr lang="ru-RU" sz="1200" dirty="0" smtClean="0"/>
              <a:t> </a:t>
            </a:r>
            <a:r>
              <a:rPr lang="ru-RU" sz="1200" dirty="0" err="1" smtClean="0"/>
              <a:t>высі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err="1" smtClean="0"/>
              <a:t>Сцяг</a:t>
            </a:r>
            <a:r>
              <a:rPr lang="ru-RU" sz="1200" dirty="0" smtClean="0"/>
              <a:t> </a:t>
            </a:r>
            <a:r>
              <a:rPr lang="ru-RU" sz="1200" dirty="0" err="1" smtClean="0"/>
              <a:t>камунізму</a:t>
            </a:r>
            <a:r>
              <a:rPr lang="ru-RU" sz="1200" dirty="0" smtClean="0"/>
              <a:t> — </a:t>
            </a:r>
            <a:r>
              <a:rPr lang="ru-RU" sz="1200" dirty="0" err="1" smtClean="0"/>
              <a:t>радасці</a:t>
            </a:r>
            <a:r>
              <a:rPr lang="ru-RU" sz="1200" dirty="0" smtClean="0"/>
              <a:t> </a:t>
            </a:r>
            <a:r>
              <a:rPr lang="ru-RU" sz="1200" dirty="0" err="1" smtClean="0"/>
              <a:t>сцяг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Нас </a:t>
            </a:r>
            <a:r>
              <a:rPr lang="ru-RU" sz="1200" dirty="0" err="1" smtClean="0"/>
              <a:t>аб’яднала</a:t>
            </a:r>
            <a:r>
              <a:rPr lang="ru-RU" sz="1200" dirty="0" smtClean="0"/>
              <a:t> </a:t>
            </a:r>
            <a:r>
              <a:rPr lang="ru-RU" sz="1200" dirty="0" err="1" smtClean="0"/>
              <a:t>Леніна</a:t>
            </a:r>
            <a:r>
              <a:rPr lang="ru-RU" sz="1200" dirty="0" smtClean="0"/>
              <a:t> </a:t>
            </a:r>
            <a:r>
              <a:rPr lang="ru-RU" sz="1200" dirty="0" err="1" smtClean="0"/>
              <a:t>імя</a:t>
            </a:r>
            <a:r>
              <a:rPr lang="ru-RU" sz="1200" dirty="0" smtClean="0"/>
              <a:t>,</a:t>
            </a:r>
            <a:br>
              <a:rPr lang="ru-RU" sz="1200" dirty="0" smtClean="0"/>
            </a:br>
            <a:r>
              <a:rPr lang="ru-RU" sz="1200" dirty="0" err="1" smtClean="0"/>
              <a:t>Партыя</a:t>
            </a:r>
            <a:r>
              <a:rPr lang="ru-RU" sz="1200" dirty="0" smtClean="0"/>
              <a:t> к </a:t>
            </a:r>
            <a:r>
              <a:rPr lang="ru-RU" sz="1200" dirty="0" err="1" smtClean="0"/>
              <a:t>шчасцю</a:t>
            </a:r>
            <a:r>
              <a:rPr lang="ru-RU" sz="1200" dirty="0" smtClean="0"/>
              <a:t> </a:t>
            </a:r>
            <a:r>
              <a:rPr lang="ru-RU" sz="1200" dirty="0" err="1" smtClean="0"/>
              <a:t>вядзе</a:t>
            </a:r>
            <a:r>
              <a:rPr lang="ru-RU" sz="1200" dirty="0" smtClean="0"/>
              <a:t> нас у </a:t>
            </a:r>
            <a:r>
              <a:rPr lang="ru-RU" sz="1200" dirty="0" err="1" smtClean="0"/>
              <a:t>паход</a:t>
            </a:r>
            <a:r>
              <a:rPr lang="ru-RU" sz="1200" dirty="0" smtClean="0"/>
              <a:t>.</a:t>
            </a:r>
            <a:br>
              <a:rPr lang="ru-RU" sz="1200" dirty="0" smtClean="0"/>
            </a:br>
            <a:r>
              <a:rPr lang="ru-RU" sz="1200" dirty="0" err="1" smtClean="0"/>
              <a:t>Партыі</a:t>
            </a:r>
            <a:r>
              <a:rPr lang="ru-RU" sz="1200" dirty="0" smtClean="0"/>
              <a:t> слава! Слава </a:t>
            </a:r>
            <a:r>
              <a:rPr lang="ru-RU" sz="1200" dirty="0" err="1" smtClean="0"/>
              <a:t>Радзіме</a:t>
            </a:r>
            <a:r>
              <a:rPr lang="ru-RU" sz="1200" dirty="0" smtClean="0"/>
              <a:t>!</a:t>
            </a:r>
            <a:br>
              <a:rPr lang="ru-RU" sz="1200" dirty="0" smtClean="0"/>
            </a:br>
            <a:r>
              <a:rPr lang="ru-RU" sz="1200" dirty="0" smtClean="0"/>
              <a:t>Слава </a:t>
            </a:r>
            <a:r>
              <a:rPr lang="ru-RU" sz="1200" dirty="0" err="1" smtClean="0"/>
              <a:t>табе</a:t>
            </a:r>
            <a:r>
              <a:rPr lang="ru-RU" sz="1200" dirty="0" smtClean="0"/>
              <a:t>, наш </a:t>
            </a:r>
            <a:r>
              <a:rPr lang="ru-RU" sz="1200" dirty="0" err="1" smtClean="0"/>
              <a:t>савецкі</a:t>
            </a:r>
            <a:r>
              <a:rPr lang="ru-RU" sz="1200" dirty="0" smtClean="0"/>
              <a:t> народ!</a:t>
            </a: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488" y="857232"/>
            <a:ext cx="307183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/>
            <a:r>
              <a:rPr lang="be-BY" sz="1200" dirty="0" smtClean="0"/>
              <a:t>Мы, беларусы – мірныя людзі,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Сэрцам адданыя роднай зямлі,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Шчыра сябруем, сілы гартуем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Мы ў працавітай, вольнай сям’і.</a:t>
            </a:r>
          </a:p>
          <a:p>
            <a:pPr lvl="0" indent="450850" algn="just" eaLnBrk="0" hangingPunct="0"/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зямлі нашай светлае імя,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народаў братэрскі саюз!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Наша любімая маці-Радзіма,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Вечна жыві і квітней, Беларусь!</a:t>
            </a:r>
          </a:p>
          <a:p>
            <a:pPr lvl="0" indent="450850" algn="just" eaLnBrk="0" hangingPunct="0"/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Разам з братамі мужна вякамі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Мы баранілі родны парог,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У бітвах за волю, бітвах за долю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Свой здабывалі сцяг перамог!</a:t>
            </a:r>
          </a:p>
          <a:p>
            <a:pPr lvl="0" indent="450850" algn="just" eaLnBrk="0" hangingPunct="0"/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зямлі нашай светлае імя,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народаў братэрскі саюз!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Наша любімая маці-Радзіма,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Вечна жыві і квітней, Беларусь!</a:t>
            </a:r>
          </a:p>
          <a:p>
            <a:pPr lvl="0" indent="450850" algn="just" eaLnBrk="0" hangingPunct="0"/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Дружба народаў – сіла народаў –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Наш запаветны, сонечны шлях.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Горда ж узвіся ў ясныя высі,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Сцяг пераможны – радасці сцяг!</a:t>
            </a:r>
          </a:p>
          <a:p>
            <a:pPr lvl="0" indent="450850" algn="just" eaLnBrk="0" hangingPunct="0"/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зямлі нашай светлае імя,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Слаўся, народаў братэрскі саюз!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Наша любімая маці-Радзіма,</a:t>
            </a:r>
            <a:endParaRPr lang="ru-RU" sz="1200" dirty="0" smtClean="0"/>
          </a:p>
          <a:p>
            <a:pPr lvl="0" indent="450850" algn="just" eaLnBrk="0" hangingPunct="0"/>
            <a:r>
              <a:rPr lang="be-BY" sz="1200" dirty="0" smtClean="0"/>
              <a:t>Вечна жыві і квітней, Беларусь!</a:t>
            </a:r>
          </a:p>
        </p:txBody>
      </p:sp>
      <p:pic>
        <p:nvPicPr>
          <p:cNvPr id="3075" name="Picture 3" descr="https://upload.wikimedia.org/wikipedia/ru/e/e3/Klimkovi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85860"/>
            <a:ext cx="1428750" cy="199072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3357562"/>
            <a:ext cx="1635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/>
              <a:t>Климкович, </a:t>
            </a:r>
          </a:p>
          <a:p>
            <a:r>
              <a:rPr lang="ru-RU" sz="1200" smtClean="0"/>
              <a:t>Михаил </a:t>
            </a:r>
            <a:r>
              <a:rPr lang="ru-RU" sz="1200" dirty="0" smtClean="0"/>
              <a:t>Николаевич</a:t>
            </a:r>
            <a:endParaRPr lang="ru-RU" sz="1200" dirty="0"/>
          </a:p>
        </p:txBody>
      </p:sp>
      <p:pic>
        <p:nvPicPr>
          <p:cNvPr id="3079" name="Picture 7" descr="Владимир Каризна биография: Yandex Görsel'de 1 bin görsel bulund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285860"/>
            <a:ext cx="1448721" cy="200026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643042" y="3357562"/>
            <a:ext cx="1652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err="1" smtClean="0"/>
              <a:t>Каризна</a:t>
            </a:r>
            <a:r>
              <a:rPr lang="ru-RU" sz="1200" dirty="0" smtClean="0"/>
              <a:t>, </a:t>
            </a:r>
          </a:p>
          <a:p>
            <a:r>
              <a:rPr lang="ru-RU" sz="1200" dirty="0" smtClean="0"/>
              <a:t>Владимир Иванович</a:t>
            </a:r>
          </a:p>
        </p:txBody>
      </p:sp>
      <p:pic>
        <p:nvPicPr>
          <p:cNvPr id="3081" name="Picture 9" descr="https://upload.wikimedia.org/wikipedia/commons/a/a5/Sakalowski_N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929066"/>
            <a:ext cx="1428760" cy="20594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42844" y="6072206"/>
            <a:ext cx="1534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Соколовский, </a:t>
            </a:r>
          </a:p>
          <a:p>
            <a:r>
              <a:rPr lang="ru-RU" sz="1200" dirty="0" smtClean="0"/>
              <a:t>Нестор Фёдорович</a:t>
            </a:r>
          </a:p>
        </p:txBody>
      </p:sp>
      <p:pic>
        <p:nvPicPr>
          <p:cNvPr id="11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7045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4727</TotalTime>
  <Words>185</Words>
  <Application>Microsoft Office PowerPoint</Application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Солнцестояние</vt:lpstr>
      <vt:lpstr>1_Солнцестояние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Академия</dc:title>
  <dc:creator>g</dc:creator>
  <cp:lastModifiedBy>Kab101_GorVal6</cp:lastModifiedBy>
  <cp:revision>266</cp:revision>
  <cp:lastPrinted>2016-12-11T07:09:55Z</cp:lastPrinted>
  <dcterms:created xsi:type="dcterms:W3CDTF">2007-12-09T10:47:02Z</dcterms:created>
  <dcterms:modified xsi:type="dcterms:W3CDTF">2025-03-19T12:34:21Z</dcterms:modified>
</cp:coreProperties>
</file>